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69" r:id="rId17"/>
    <p:sldId id="270" r:id="rId18"/>
    <p:sldId id="271" r:id="rId19"/>
    <p:sldId id="272" r:id="rId20"/>
    <p:sldId id="276" r:id="rId21"/>
    <p:sldId id="277" r:id="rId22"/>
    <p:sldId id="273" r:id="rId23"/>
    <p:sldId id="275" r:id="rId24"/>
    <p:sldId id="274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1" r:id="rId35"/>
    <p:sldId id="302" r:id="rId36"/>
    <p:sldId id="287" r:id="rId37"/>
    <p:sldId id="289" r:id="rId38"/>
    <p:sldId id="288" r:id="rId39"/>
    <p:sldId id="290" r:id="rId40"/>
    <p:sldId id="291" r:id="rId41"/>
    <p:sldId id="292" r:id="rId42"/>
    <p:sldId id="294" r:id="rId43"/>
    <p:sldId id="293" r:id="rId44"/>
    <p:sldId id="295" r:id="rId45"/>
    <p:sldId id="298" r:id="rId46"/>
    <p:sldId id="300" r:id="rId47"/>
    <p:sldId id="299" r:id="rId48"/>
    <p:sldId id="304" r:id="rId49"/>
    <p:sldId id="306" r:id="rId50"/>
    <p:sldId id="305" r:id="rId51"/>
    <p:sldId id="303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14226-6830-4497-A9F1-386BAE49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913FDB-8B02-4E11-A735-44EEBB1A3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54B27D-69D0-42DC-BC10-15D77CAC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106D8-A8F3-4813-BACA-9F2AB756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18E6A-B645-4908-8B3A-782920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2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BBB1-2274-4C40-955B-61A32969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81C2AF-96F3-44D4-81AF-FEF77DFA7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20658-F56E-4336-BD02-8792C049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FE825-BA4D-4645-85AD-86AA2EAF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B6855B-E6DE-4E33-ABA0-E3CF583D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707456-4F19-4C07-A8BD-12D55763B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6D96DD-F237-4064-BE61-E8E1ABAE4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B9213F-4B55-4AA2-A724-0B03B859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9F4742-AA01-4DA3-8104-F62DA88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E799E3-2301-4C24-ADEA-97CBA7A2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278-B827-4FD6-82A7-80864F36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96E3F-38D3-42CE-926A-4F2ECEC1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289928-D1F8-4A4E-8488-F726B735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529524-ABA5-40B8-9A06-1BBFA89B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8F707C-FD73-4111-9A92-A7EC3673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C093-0BE5-4831-A220-DD301FC0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D7D9FF-2FDD-48EC-A962-9C45BC803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65F32-AC3D-4451-8E4B-27FBCC60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82E5A-177E-4E34-991C-D42E91C7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284A0-C5BB-4FC6-B5ED-CE65DF7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99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78A18-0126-4D6B-92C4-55183E2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9927D-B182-47B9-884D-C7F6BF020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527389-E68D-4D9C-AF4C-517224178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173075-A534-4B20-84CE-B4D52A31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D076A5-A6E9-43AB-8B10-782B2F36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A4F980-F173-4F79-B91F-542306BE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9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B3979-7EB1-4E52-B3DC-E0253514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BE15B-D170-4EBE-90C7-C514892B0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AE1C97-7B61-4902-97B2-5F3F3C12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6D0DF5-4326-44F4-99CE-CB959363B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75A0C2-9434-45A3-BD48-5E171DB0B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9010D-7E5E-4B58-9BC4-95C5FADB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0EB0C3-F38C-407F-AB38-AF7F0978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C14DA7-E8B1-4ED7-8A99-D975238B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4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5398-A6D6-4FE7-93FC-DB8659DC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96C91B-49D4-4AF3-8B6E-99C12C3F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AC0B33-EBC7-4421-9A6F-C8452222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75C547-C8ED-4917-B5ED-FACA0544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76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17DB8-CCE3-471A-A88B-470D2285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231D52-363A-47F7-A983-BE5C9FE3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9526A2-2478-4E19-A125-2401C516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40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98287-B104-4EA7-B4FC-092FC47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C411C3-6F78-4FDD-9B29-BA798EAA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DA695B-31F4-4C18-B0EB-E081E0524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F0F33D-47C3-4707-A0BD-05995EEC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E930B4-DB4C-48A8-AB71-A8F61D5C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595C1E-E5F4-4E46-9C71-A4EE4E7B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D3EA5-899D-4292-BB68-CD2631C1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FDD655-C161-43BF-BDD0-2A07DD980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24D26A-86F8-485A-A808-8A0B4E87F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DBD615-B6CA-431C-BA61-DFF10F6D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A087D3-74DD-4C26-8E14-9EF3BCE1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8C29F3-5027-4579-925E-EC1FB170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2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DEBFB-5076-4B8F-BAC7-387B8466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BE7A9-8839-461D-B9C5-AC06BABD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E102A-8A5C-489C-A11C-941B12519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8A3D9-27E1-491A-B1C9-D50812212AA4}" type="datetimeFigureOut">
              <a:rPr lang="ru-RU" smtClean="0"/>
              <a:t>20.04.2025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9E0E1D-94BE-44EC-9D8C-70B4D6E72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7E389-3AE1-491D-800E-61AAD0A27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68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Eventhub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35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F9008-8E27-4302-95CF-5FEA9EFD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787EE3-ABCF-4180-A28C-A7CDF908F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2475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B3516-92C2-4A89-80A1-8E7D588E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F9D951-D8FD-4EFC-84F9-31CD7437A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16280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EF514-0C3F-4F74-8571-026F484F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548402-78B6-4921-84FF-96E63CAB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41429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3EF8-4EE5-486A-9421-225B192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4F3944-BF99-4FB0-AD36-B342E5F4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36123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BEB3E-4B86-4D6B-A163-C75B55E0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CFEF43-AED5-4515-9D57-1BA3FB6D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409" y="1825625"/>
            <a:ext cx="8333181" cy="4351338"/>
          </a:xfrm>
        </p:spPr>
      </p:pic>
    </p:spTree>
    <p:extLst>
      <p:ext uri="{BB962C8B-B14F-4D97-AF65-F5344CB8AC3E}">
        <p14:creationId xmlns:p14="http://schemas.microsoft.com/office/powerpoint/2010/main" val="14927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1192-CE03-4ACE-A8B3-49E886EC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BB16CE7-1891-4679-809E-037FDD0F7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245" y="1825625"/>
            <a:ext cx="8345509" cy="4351338"/>
          </a:xfrm>
        </p:spPr>
      </p:pic>
    </p:spTree>
    <p:extLst>
      <p:ext uri="{BB962C8B-B14F-4D97-AF65-F5344CB8AC3E}">
        <p14:creationId xmlns:p14="http://schemas.microsoft.com/office/powerpoint/2010/main" val="31337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26D81-8320-47D7-8E4A-0228E1C9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93C6C6-C043-4C5B-B671-E6BAAC4D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206568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316FF-2635-4122-8AE7-8ADAA71A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7B4892-3813-453E-B97A-AFFB45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086" y="1825625"/>
            <a:ext cx="8255828" cy="4351338"/>
          </a:xfrm>
        </p:spPr>
      </p:pic>
    </p:spTree>
    <p:extLst>
      <p:ext uri="{BB962C8B-B14F-4D97-AF65-F5344CB8AC3E}">
        <p14:creationId xmlns:p14="http://schemas.microsoft.com/office/powerpoint/2010/main" val="61215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F30E4-F234-4C81-92F7-2C771B2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6D314C-05FC-42A5-97F5-1A58820CE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5109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BECC5-4A35-4F96-A7FD-271C0C57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2C5FF24-738E-4C80-92BF-B1E837B6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9933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012CB-E9D0-4A67-9F5B-6EB09C60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E4316B0-3038-46EC-9A01-B2CC1E289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6130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B3842-69B3-46D0-B653-530518AA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00F452-5FB4-41DC-AEF5-657B2F481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65" y="1825625"/>
            <a:ext cx="8235069" cy="4351338"/>
          </a:xfrm>
        </p:spPr>
      </p:pic>
    </p:spTree>
    <p:extLst>
      <p:ext uri="{BB962C8B-B14F-4D97-AF65-F5344CB8AC3E}">
        <p14:creationId xmlns:p14="http://schemas.microsoft.com/office/powerpoint/2010/main" val="293740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68ECE-D69F-4A19-BDA6-4D1C6B3A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262D40-F377-462F-B733-80CEA15B0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71" y="1825625"/>
            <a:ext cx="8248058" cy="4351338"/>
          </a:xfrm>
        </p:spPr>
      </p:pic>
    </p:spTree>
    <p:extLst>
      <p:ext uri="{BB962C8B-B14F-4D97-AF65-F5344CB8AC3E}">
        <p14:creationId xmlns:p14="http://schemas.microsoft.com/office/powerpoint/2010/main" val="322122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5AE6B-37CB-4BEA-892A-1E1A8B79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49D784-8EA9-4959-950A-453F3737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303767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BE336-E7F0-40D8-9C12-769561C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3475AE-3D42-4643-AE19-9C7321650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13242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2D6B5-BCB3-4816-89E5-B8517D2F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2CA3C16-841E-450E-8F10-D1B82F10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292498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6BA76-3C83-41BA-9B1C-B975510F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9ACEEB4-D358-4ED5-B623-FFEE8FA99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345357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B182-1704-45D4-9049-5968FA73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8CA872-77B3-471C-B9E7-EA95A743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228098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56B78-D5E8-4131-A172-9AB5D80E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851103-A40D-462E-9A6D-0621E3C61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411041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510EB-1EC7-4EC7-9F83-D17860E0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A4EABE-B2D0-48D8-9ACC-73D56FD5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16147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DEEA1-7C5D-4FE7-9E53-364F331B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E3AA94-3EDE-4EF2-A8A9-F28B9D3D6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8927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A3E6C-FD93-42AD-9798-74FD0FB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7C3647-1348-4DE9-90C6-03493A51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29057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E0720-9D94-4503-9CFC-B7A3F9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0A1D9A-7D0F-4DAE-A45C-72D78C83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72313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E618B-EA37-45E0-8DD7-D147A10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E99B4-FFC6-42C4-9C15-7DD1F691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88926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137C8-B6B4-46E7-9200-B087EEA8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B6478F9-0F4A-4A90-B824-47EBA871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75" y="1825625"/>
            <a:ext cx="8271850" cy="4351338"/>
          </a:xfrm>
        </p:spPr>
      </p:pic>
    </p:spTree>
    <p:extLst>
      <p:ext uri="{BB962C8B-B14F-4D97-AF65-F5344CB8AC3E}">
        <p14:creationId xmlns:p14="http://schemas.microsoft.com/office/powerpoint/2010/main" val="412874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83D58-A9CE-4834-8AE5-2D2BC89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EDBAE66-442D-4146-A1D5-38DD6282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34447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6B5B1-FF57-4BFD-9BB7-299AC2D5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BA0325-4AE8-4335-BACD-475BA8DE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91570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9BB18-438B-4159-B29E-A4B73F61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5F424A7-8076-4F6C-AFF1-D60D46330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327111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84613-B2C8-4306-8DAF-D73F3F8A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36BA9C-619F-4487-9C8B-55F8BAB21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48107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670F6-0C17-479D-8E81-149A232C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7848E9-5C1E-472C-8633-00866F73D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48" y="1825625"/>
            <a:ext cx="8320904" cy="4351338"/>
          </a:xfrm>
        </p:spPr>
      </p:pic>
    </p:spTree>
    <p:extLst>
      <p:ext uri="{BB962C8B-B14F-4D97-AF65-F5344CB8AC3E}">
        <p14:creationId xmlns:p14="http://schemas.microsoft.com/office/powerpoint/2010/main" val="50235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9CB0E-7EA9-4627-B565-7DD1159F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03623D-010D-4391-8424-1D2324E6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58" y="1825625"/>
            <a:ext cx="8321283" cy="4351338"/>
          </a:xfrm>
        </p:spPr>
      </p:pic>
    </p:spTree>
    <p:extLst>
      <p:ext uri="{BB962C8B-B14F-4D97-AF65-F5344CB8AC3E}">
        <p14:creationId xmlns:p14="http://schemas.microsoft.com/office/powerpoint/2010/main" val="412489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9A0DA-F0B2-4140-8562-D125F6B8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287FAE0-46B0-456F-8D3A-8934CD4B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177486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80282-8B46-44E2-8B21-072E587E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C39EF3-D2FE-46AE-8EB7-C44DF3DA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33763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F1AC7-A635-457C-ABFE-54A152A4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3B01DB-0C14-4019-84F5-30A6E136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296205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E89BC-5CED-42E8-ABC2-D358F78A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3B8682-0FCA-4B68-B8C3-D0BF6064C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78" y="1825625"/>
            <a:ext cx="8396244" cy="4351338"/>
          </a:xfrm>
        </p:spPr>
      </p:pic>
    </p:spTree>
    <p:extLst>
      <p:ext uri="{BB962C8B-B14F-4D97-AF65-F5344CB8AC3E}">
        <p14:creationId xmlns:p14="http://schemas.microsoft.com/office/powerpoint/2010/main" val="38409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39B9C-73D0-47F8-A400-7425D36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F0EA83-92A4-407B-A451-1ECCC8348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754604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FEFF7-0D7B-475B-853D-77DB4EF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77DA5C-C45C-4529-9903-55EE4C2CA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1369265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94720-AC50-40E7-8A23-4F787512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57B162-F743-43CB-BE9C-B67D15F9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07" y="1825625"/>
            <a:ext cx="8223985" cy="4351338"/>
          </a:xfrm>
        </p:spPr>
      </p:pic>
    </p:spTree>
    <p:extLst>
      <p:ext uri="{BB962C8B-B14F-4D97-AF65-F5344CB8AC3E}">
        <p14:creationId xmlns:p14="http://schemas.microsoft.com/office/powerpoint/2010/main" val="171437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70E86-9BF7-4B33-914D-DED2C248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46A020-4848-4A5E-9793-02CEC56E3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27" y="1825625"/>
            <a:ext cx="8283946" cy="4351338"/>
          </a:xfrm>
        </p:spPr>
      </p:pic>
    </p:spTree>
    <p:extLst>
      <p:ext uri="{BB962C8B-B14F-4D97-AF65-F5344CB8AC3E}">
        <p14:creationId xmlns:p14="http://schemas.microsoft.com/office/powerpoint/2010/main" val="252911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00C20-677B-46A6-891D-25873306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3429E5A-9DD8-44BD-B236-76A18C643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035259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93579-4447-4F83-A0C6-00B2A9C7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9DB13E-1ED7-4E58-A959-4186DA6E7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55" y="1825625"/>
            <a:ext cx="8348090" cy="4351338"/>
          </a:xfrm>
        </p:spPr>
      </p:pic>
    </p:spTree>
    <p:extLst>
      <p:ext uri="{BB962C8B-B14F-4D97-AF65-F5344CB8AC3E}">
        <p14:creationId xmlns:p14="http://schemas.microsoft.com/office/powerpoint/2010/main" val="31460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57710-5C94-496B-AA93-D232C54D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422E4-74A2-4723-A7EE-FBF87F82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Технологии:</a:t>
            </a:r>
          </a:p>
          <a:p>
            <a:pPr lvl="1"/>
            <a:r>
              <a:rPr lang="en-US" dirty="0"/>
              <a:t>PostgreSQL</a:t>
            </a:r>
            <a:r>
              <a:rPr lang="ru-RU" dirty="0"/>
              <a:t> (версия 14)</a:t>
            </a:r>
            <a:endParaRPr lang="en-US" dirty="0"/>
          </a:p>
          <a:p>
            <a:pPr lvl="1"/>
            <a:r>
              <a:rPr lang="en-US" dirty="0"/>
              <a:t>Java (</a:t>
            </a:r>
            <a:r>
              <a:rPr lang="ru-RU" dirty="0"/>
              <a:t>версия 21)</a:t>
            </a:r>
            <a:endParaRPr lang="en-US" dirty="0"/>
          </a:p>
          <a:p>
            <a:pPr lvl="1"/>
            <a:r>
              <a:rPr lang="en-US" dirty="0"/>
              <a:t>Spring</a:t>
            </a:r>
            <a:r>
              <a:rPr lang="ru-RU" dirty="0"/>
              <a:t> (версия 3.4.4)</a:t>
            </a:r>
            <a:endParaRPr lang="en-US" dirty="0"/>
          </a:p>
          <a:p>
            <a:pPr lvl="1"/>
            <a:r>
              <a:rPr lang="en-US" dirty="0"/>
              <a:t>React</a:t>
            </a:r>
            <a:r>
              <a:rPr lang="ru-RU" dirty="0"/>
              <a:t> (</a:t>
            </a:r>
            <a:r>
              <a:rPr lang="en-US" dirty="0"/>
              <a:t>node </a:t>
            </a:r>
            <a:r>
              <a:rPr lang="ru-RU" dirty="0"/>
              <a:t>с версией </a:t>
            </a:r>
            <a:r>
              <a:rPr lang="en-US" dirty="0"/>
              <a:t>20)</a:t>
            </a:r>
          </a:p>
          <a:p>
            <a:pPr lvl="1"/>
            <a:r>
              <a:rPr lang="en-US" dirty="0"/>
              <a:t>Docker / Docker-compose </a:t>
            </a:r>
            <a:r>
              <a:rPr lang="ru-RU" dirty="0"/>
              <a:t>(версия </a:t>
            </a:r>
            <a:r>
              <a:rPr lang="en-US" dirty="0"/>
              <a:t>&gt; 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755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2FA30-1B18-43B7-8DFD-74C14369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Аргументация выбора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5C6E6E-4E75-437C-8951-6EDBC33A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Java/Spring - </a:t>
            </a:r>
            <a:r>
              <a:rPr lang="ru-RU" dirty="0"/>
              <a:t>за счёт зрелости стека и высокой модульности </a:t>
            </a:r>
            <a:r>
              <a:rPr lang="ru-RU" dirty="0" err="1"/>
              <a:t>Spring</a:t>
            </a:r>
            <a:r>
              <a:rPr lang="ru-RU" dirty="0"/>
              <a:t>, можно быстро и гибко реализовать как текущие, так и потенциальные требования платформы</a:t>
            </a:r>
            <a:r>
              <a:rPr lang="en-US" dirty="0"/>
              <a:t>;</a:t>
            </a:r>
          </a:p>
          <a:p>
            <a:r>
              <a:rPr lang="en-US" dirty="0"/>
              <a:t>PostgreSQL - </a:t>
            </a:r>
            <a:r>
              <a:rPr lang="ru-RU" dirty="0"/>
              <a:t>обеспечивает необходимую производительность и гибкость при работе со сложными и взаимосвязанными объектами данных</a:t>
            </a:r>
            <a:r>
              <a:rPr lang="en-US" dirty="0"/>
              <a:t>;</a:t>
            </a:r>
          </a:p>
          <a:p>
            <a:r>
              <a:rPr lang="en-US" dirty="0"/>
              <a:t>React - </a:t>
            </a:r>
            <a:r>
              <a:rPr lang="ru-RU" dirty="0"/>
              <a:t>позволяет быстро создавать интерфейс, адаптируемый под разные роли и сценарии взаимодействия с платформой</a:t>
            </a:r>
            <a:r>
              <a:rPr lang="en-US" dirty="0"/>
              <a:t>;</a:t>
            </a:r>
          </a:p>
          <a:p>
            <a:r>
              <a:rPr lang="en-US" dirty="0"/>
              <a:t>Docker - </a:t>
            </a:r>
            <a:r>
              <a:rPr lang="ru-RU" dirty="0"/>
              <a:t>даёт гибкость в развёртывании платформы на любом сервере, в облаке или локально, снижая издержки на сопровождение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98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E00EA-9D67-47F5-B4EE-D04D5DF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DD60D0-1813-4FB4-A23A-DC73AFEB2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830533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A737D-C934-4765-8A0B-26CE78F2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122A32-3C2F-4F6E-8C7B-6B442FA8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ru-RU" dirty="0"/>
              <a:t> (исходники проекта)</a:t>
            </a:r>
            <a:r>
              <a:rPr lang="en-US" dirty="0"/>
              <a:t> - https://github.com/eshabakhov/eventhub</a:t>
            </a:r>
            <a:endParaRPr lang="ru-RU" dirty="0"/>
          </a:p>
          <a:p>
            <a:r>
              <a:rPr lang="en-US" dirty="0" err="1"/>
              <a:t>RuTube</a:t>
            </a:r>
            <a:r>
              <a:rPr lang="en-US" dirty="0"/>
              <a:t> –</a:t>
            </a:r>
            <a:r>
              <a:rPr lang="ru-RU" dirty="0"/>
              <a:t> ссылка на запись видео</a:t>
            </a:r>
          </a:p>
        </p:txBody>
      </p:sp>
    </p:spTree>
    <p:extLst>
      <p:ext uri="{BB962C8B-B14F-4D97-AF65-F5344CB8AC3E}">
        <p14:creationId xmlns:p14="http://schemas.microsoft.com/office/powerpoint/2010/main" val="875697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12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65AD-EBB0-45A4-ABBB-4598F347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B75BEF-82B1-4CBC-AE86-77F1C389A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9129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E7FE5-DE92-43C6-A606-C1D74B49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DA2FC6-41D9-451B-A8B4-7F6756E7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86470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A978E-37B0-43A9-9BE6-725F0F64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E33519-8273-4DE2-B628-5180DD577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51301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DBDB2-6CFA-40CA-8296-A08E7842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8DD7C7-2EA0-4F7F-8322-9FFF701FE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101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330</Words>
  <Application>Microsoft Office PowerPoint</Application>
  <PresentationFormat>Широкоэкранный</PresentationFormat>
  <Paragraphs>63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Тема Office</vt:lpstr>
      <vt:lpstr>Eventhub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Мероприятия (Участник)</vt:lpstr>
      <vt:lpstr>Мероприятия (Организатор)</vt:lpstr>
      <vt:lpstr>Мероприятия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Мои мероприятия (Организатор)</vt:lpstr>
      <vt:lpstr>Мои мероприятия (Организатор)</vt:lpstr>
      <vt:lpstr>Мои мероприятия (Организатор)</vt:lpstr>
      <vt:lpstr>Мероприятия (Участник)</vt:lpstr>
      <vt:lpstr>Друзья (Участник)</vt:lpstr>
      <vt:lpstr>Друзья (Участник)</vt:lpstr>
      <vt:lpstr>Мои мероприятия (Участник)</vt:lpstr>
      <vt:lpstr>Мои мероприятия (Участник)</vt:lpstr>
      <vt:lpstr>Мои мероприятия (Участник)</vt:lpstr>
      <vt:lpstr>Мероприятия (Участник)</vt:lpstr>
      <vt:lpstr>Мероприятия (Участник)</vt:lpstr>
      <vt:lpstr>Мероприятия (Участник)</vt:lpstr>
      <vt:lpstr>Мероприятия (Модератор)</vt:lpstr>
      <vt:lpstr>Аккредитация (Модератор)</vt:lpstr>
      <vt:lpstr>Аккредитация (Модератор)</vt:lpstr>
      <vt:lpstr>Технологии</vt:lpstr>
      <vt:lpstr>Аргументация выбора технологий</vt:lpstr>
      <vt:lpstr>Ссылки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Eventhub</dc:title>
  <dc:creator>Eset Shabakhov</dc:creator>
  <cp:lastModifiedBy>Eset Shabakhov</cp:lastModifiedBy>
  <cp:revision>1</cp:revision>
  <dcterms:created xsi:type="dcterms:W3CDTF">2025-04-20T16:50:57Z</dcterms:created>
  <dcterms:modified xsi:type="dcterms:W3CDTF">2025-04-20T19:18:23Z</dcterms:modified>
</cp:coreProperties>
</file>